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FD536-683A-49A7-AA47-6B961889ACCE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7D1A-03B3-4C68-9558-36C8E93F4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21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FD536-683A-49A7-AA47-6B961889ACCE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7D1A-03B3-4C68-9558-36C8E93F4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938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FD536-683A-49A7-AA47-6B961889ACCE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7D1A-03B3-4C68-9558-36C8E93F4C73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39409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FD536-683A-49A7-AA47-6B961889ACCE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7D1A-03B3-4C68-9558-36C8E93F4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5854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FD536-683A-49A7-AA47-6B961889ACCE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7D1A-03B3-4C68-9558-36C8E93F4C7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297807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FD536-683A-49A7-AA47-6B961889ACCE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7D1A-03B3-4C68-9558-36C8E93F4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1403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FD536-683A-49A7-AA47-6B961889ACCE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7D1A-03B3-4C68-9558-36C8E93F4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951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FD536-683A-49A7-AA47-6B961889ACCE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7D1A-03B3-4C68-9558-36C8E93F4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784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FD536-683A-49A7-AA47-6B961889ACCE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7D1A-03B3-4C68-9558-36C8E93F4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12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FD536-683A-49A7-AA47-6B961889ACCE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7D1A-03B3-4C68-9558-36C8E93F4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412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FD536-683A-49A7-AA47-6B961889ACCE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7D1A-03B3-4C68-9558-36C8E93F4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963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FD536-683A-49A7-AA47-6B961889ACCE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7D1A-03B3-4C68-9558-36C8E93F4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879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FD536-683A-49A7-AA47-6B961889ACCE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7D1A-03B3-4C68-9558-36C8E93F4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656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FD536-683A-49A7-AA47-6B961889ACCE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7D1A-03B3-4C68-9558-36C8E93F4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459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FD536-683A-49A7-AA47-6B961889ACCE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7D1A-03B3-4C68-9558-36C8E93F4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28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FD536-683A-49A7-AA47-6B961889ACCE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7D1A-03B3-4C68-9558-36C8E93F4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0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FD536-683A-49A7-AA47-6B961889ACCE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F157D1A-03B3-4C68-9558-36C8E93F4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124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08670" y="2365346"/>
            <a:ext cx="7766936" cy="1646302"/>
          </a:xfrm>
        </p:spPr>
        <p:txBody>
          <a:bodyPr/>
          <a:lstStyle/>
          <a:p>
            <a:r>
              <a:rPr lang="en-US" sz="6000" dirty="0" smtClean="0"/>
              <a:t>Windows Azure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29084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0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0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0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2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05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4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2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85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9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1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0446" y="1673"/>
            <a:ext cx="12853852" cy="716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93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05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5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30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33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52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70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9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49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01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23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09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0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6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4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97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58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1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1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26</TotalTime>
  <Words>2</Words>
  <Application>Microsoft Office PowerPoint</Application>
  <PresentationFormat>Widescreen</PresentationFormat>
  <Paragraphs>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Trebuchet MS</vt:lpstr>
      <vt:lpstr>Wingdings 3</vt:lpstr>
      <vt:lpstr>Facet</vt:lpstr>
      <vt:lpstr>Windows Azure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Kundan Kumar</dc:creator>
  <cp:lastModifiedBy>Kundan Kumar</cp:lastModifiedBy>
  <cp:revision>4</cp:revision>
  <dcterms:created xsi:type="dcterms:W3CDTF">2019-08-20T09:54:50Z</dcterms:created>
  <dcterms:modified xsi:type="dcterms:W3CDTF">2019-08-20T10:22:02Z</dcterms:modified>
</cp:coreProperties>
</file>